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369995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</a:t>
                </a:r>
                <a:r>
                  <a:rPr lang="en-US" smtClean="0"/>
                  <a:t>and bias</a:t>
                </a:r>
                <a:endParaRPr lang="en-US" dirty="0" smtClean="0"/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</a:t>
            </a:r>
            <a:r>
              <a:rPr lang="en-US" dirty="0" smtClean="0"/>
              <a:t>AND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</a:t>
            </a:r>
            <a:r>
              <a:rPr lang="en-US" dirty="0" smtClean="0"/>
              <a:t>by neurons connected together in a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</a:t>
            </a:r>
            <a:r>
              <a:rPr lang="en-US" dirty="0" smtClean="0"/>
              <a:t>by adjusting the strength of connections between </a:t>
            </a:r>
            <a:r>
              <a:rPr lang="en-US" dirty="0" smtClean="0"/>
              <a:t>neurons</a:t>
            </a:r>
          </a:p>
          <a:p>
            <a:r>
              <a:rPr lang="en-US" dirty="0" smtClean="0"/>
              <a:t>Can be used in many different domains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 is an activation function that is usually non-linear and allows us to learn a rich variety of patterns.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3" y="3601938"/>
            <a:ext cx="5782724" cy="2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</a:t>
                </a:r>
                <a:r>
                  <a:rPr lang="en-US" dirty="0" smtClean="0"/>
                  <a:t>1 (simulate actual neurons)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Other types include</a:t>
                </a:r>
              </a:p>
              <a:p>
                <a:pPr lvl="1"/>
                <a:r>
                  <a:rPr lang="en-US" dirty="0" smtClean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3925116"/>
            <a:ext cx="5673377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  <a:endParaRPr lang="en-US" dirty="0" smtClean="0"/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 is a number of inputs in a batch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3265</TotalTime>
  <Words>723</Words>
  <Application>Microsoft Macintosh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166</cp:revision>
  <dcterms:created xsi:type="dcterms:W3CDTF">2017-04-24T09:16:12Z</dcterms:created>
  <dcterms:modified xsi:type="dcterms:W3CDTF">2017-08-02T02:14:17Z</dcterms:modified>
</cp:coreProperties>
</file>